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9" d="100"/>
          <a:sy n="89" d="100"/>
        </p:scale>
        <p:origin x="-90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D03951-B3F6-FA45-9AB7-7785619D87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D03951-B3F6-FA45-9AB7-7785619D87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D03951-B3F6-FA45-9AB7-7785619D87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D03951-B3F6-FA45-9AB7-7785619D87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D03951-B3F6-FA45-9AB7-7785619D877E}"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D03951-B3F6-FA45-9AB7-7785619D877E}"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D03951-B3F6-FA45-9AB7-7785619D877E}"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D03951-B3F6-FA45-9AB7-7785619D877E}"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D03951-B3F6-FA45-9AB7-7785619D877E}"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D03951-B3F6-FA45-9AB7-7785619D877E}"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D03951-B3F6-FA45-9AB7-7785619D877E}"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64478-E97C-5B44-BCB1-4BF4E48C3E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D03951-B3F6-FA45-9AB7-7785619D877E}"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64478-E97C-5B44-BCB1-4BF4E48C3E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r>
              <a:rPr lang="en-US" sz="2400" dirty="0" smtClean="0"/>
              <a:t>Once there were three friends named Tim, Sarah, and Brad. After school they would go to the pond to have fun with their friends ( who are frogs ).They would talk to Sally about their life and play with the frogs. </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r>
              <a:rPr lang="en-US" sz="2400" dirty="0" smtClean="0"/>
              <a:t>One day they found that the pond was not the same as usual. No frogs were there, so they decided to look for them. Then Sally appeared and told them that a </a:t>
            </a:r>
            <a:r>
              <a:rPr lang="en-US" sz="2400" dirty="0" err="1" smtClean="0"/>
              <a:t>theif</a:t>
            </a:r>
            <a:r>
              <a:rPr lang="en-US" sz="2400" dirty="0" smtClean="0"/>
              <a:t> is stealing </a:t>
            </a:r>
            <a:r>
              <a:rPr lang="en-US" sz="2400" smtClean="0"/>
              <a:t>the frogs.</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Picture Placeholder 20"/>
          <p:cNvSpPr>
            <a:spLocks noGrp="1"/>
          </p:cNvSpPr>
          <p:nvPr>
            <p:ph type="pic" idx="1"/>
          </p:nvPr>
        </p:nvSpPr>
        <p:spPr>
          <a:xfrm>
            <a:off x="1792288" y="685800"/>
            <a:ext cx="5486400" cy="1219200"/>
          </a:xfrm>
        </p:spPr>
      </p:sp>
      <p:sp>
        <p:nvSpPr>
          <p:cNvPr id="22" name="Text Placeholder 21"/>
          <p:cNvSpPr>
            <a:spLocks noGrp="1"/>
          </p:cNvSpPr>
          <p:nvPr>
            <p:ph type="body" sz="half" idx="2"/>
          </p:nvPr>
        </p:nvSpPr>
        <p:spPr>
          <a:xfrm>
            <a:off x="1792288" y="2590800"/>
            <a:ext cx="5486400" cy="3581400"/>
          </a:xfrm>
        </p:spPr>
        <p:txBody>
          <a:bodyPr>
            <a:normAutofit/>
          </a:bodyPr>
          <a:lstStyle/>
          <a:p>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TotalTime>
  <Words>88</Words>
  <Application>Microsoft Macintosh PowerPoint</Application>
  <PresentationFormat>On-screen Show (4:3)</PresentationFormat>
  <Paragraphs>2</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2</cp:revision>
  <dcterms:created xsi:type="dcterms:W3CDTF">2010-04-23T12:35:01Z</dcterms:created>
  <dcterms:modified xsi:type="dcterms:W3CDTF">2010-04-23T12:35:47Z</dcterms:modified>
</cp:coreProperties>
</file>